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4122-8354-AE8C-E6DF-4EE60424F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My Garden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9AE65-8208-7AE6-1A4C-AA2FCEB1ED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107B-62B2-0687-83B8-4CF8A433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Tips for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905E-B0DB-98CF-AEB7-4C87DC84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Start with a small project.  Give them their own garden area, and  plant one or two plant varieties.</a:t>
            </a:r>
          </a:p>
        </p:txBody>
      </p:sp>
    </p:spTree>
    <p:extLst>
      <p:ext uri="{BB962C8B-B14F-4D97-AF65-F5344CB8AC3E}">
        <p14:creationId xmlns:p14="http://schemas.microsoft.com/office/powerpoint/2010/main" val="395586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985F-2261-12AE-35CA-718A1057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Tips for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1E0A8-BFE8-8451-A0E9-B9880ACC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Let them have a voice in planning their garden.  Plant something they like to eat, or plant flowers in their favorite colors.  Look for plants that entice their senses.</a:t>
            </a:r>
          </a:p>
        </p:txBody>
      </p:sp>
    </p:spTree>
    <p:extLst>
      <p:ext uri="{BB962C8B-B14F-4D97-AF65-F5344CB8AC3E}">
        <p14:creationId xmlns:p14="http://schemas.microsoft.com/office/powerpoint/2010/main" val="109768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75E2-24FD-F522-17A9-DD9C5D92F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Tips for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766D-FFA5-1330-26CE-9765B1DA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Get them their own tools – hoe, spade, trowel, and garden gloves.  Let them have their own garden plot, garden plants, and garden tools.</a:t>
            </a:r>
          </a:p>
        </p:txBody>
      </p:sp>
    </p:spTree>
    <p:extLst>
      <p:ext uri="{BB962C8B-B14F-4D97-AF65-F5344CB8AC3E}">
        <p14:creationId xmlns:p14="http://schemas.microsoft.com/office/powerpoint/2010/main" val="25768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662F-9F69-A289-A992-B9B705E8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Fun Garden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E129-AAC6-6E63-E0D0-093E8F92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Grow plants in the child’s favorite colors.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Choose some edible plants – veggies, herbs, or flowers.</a:t>
            </a:r>
          </a:p>
        </p:txBody>
      </p:sp>
    </p:spTree>
    <p:extLst>
      <p:ext uri="{BB962C8B-B14F-4D97-AF65-F5344CB8AC3E}">
        <p14:creationId xmlns:p14="http://schemas.microsoft.com/office/powerpoint/2010/main" val="1420412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258C-23A7-CFCC-9B7B-68901031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Fun Garden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82BB-0951-55AF-8FDC-DD3DDBED3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Plan ahead.  Select some pollinator plants so they can watch for caterpillars, butterflies, and bees.</a:t>
            </a:r>
          </a:p>
        </p:txBody>
      </p:sp>
    </p:spTree>
    <p:extLst>
      <p:ext uri="{BB962C8B-B14F-4D97-AF65-F5344CB8AC3E}">
        <p14:creationId xmlns:p14="http://schemas.microsoft.com/office/powerpoint/2010/main" val="289038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1D44C-89D6-9957-FAB3-40C4A3B8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Tips for Garden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3ACB-86E3-409D-7570-6C89DA1B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Learn the ways the plants are used.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Make a pizza garden by planting tomatoes, basil, onions and bell peppers.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3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E653-5EB8-29A7-19EF-9BD6C599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Tips for Garden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43E2-C070-258E-24FD-AD78E05A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Let them decorate their space with garden art such as birdhouses or painted rocks.</a:t>
            </a:r>
          </a:p>
        </p:txBody>
      </p:sp>
    </p:spTree>
    <p:extLst>
      <p:ext uri="{BB962C8B-B14F-4D97-AF65-F5344CB8AC3E}">
        <p14:creationId xmlns:p14="http://schemas.microsoft.com/office/powerpoint/2010/main" val="3386224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98D1-AF4D-0155-16CF-76E71852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Final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94E2-F8C4-65A9-3DF4-475BFC619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Set an example for the child by providing regular and proper care to your own garden.</a:t>
            </a:r>
          </a:p>
        </p:txBody>
      </p:sp>
    </p:spTree>
    <p:extLst>
      <p:ext uri="{BB962C8B-B14F-4D97-AF65-F5344CB8AC3E}">
        <p14:creationId xmlns:p14="http://schemas.microsoft.com/office/powerpoint/2010/main" val="335245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091D-199D-FD06-6A39-A5F92C62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Gardening With My Grandmother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61DED-103E-69CD-695B-5AFF1876D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Vegetable Garden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Fruit and Berry Areas</a:t>
            </a:r>
          </a:p>
        </p:txBody>
      </p:sp>
    </p:spTree>
    <p:extLst>
      <p:ext uri="{BB962C8B-B14F-4D97-AF65-F5344CB8AC3E}">
        <p14:creationId xmlns:p14="http://schemas.microsoft.com/office/powerpoint/2010/main" val="232715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9FFE-ADE5-7488-5B9E-D5C2AF5BF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Enjoying the Berry Patch – With a Little Help From My Dad</a:t>
            </a:r>
          </a:p>
        </p:txBody>
      </p:sp>
      <p:pic>
        <p:nvPicPr>
          <p:cNvPr id="5" name="Content Placeholder 4" descr="A group of people in a garden&#10;&#10;Description automatically generated with low confidence">
            <a:extLst>
              <a:ext uri="{FF2B5EF4-FFF2-40B4-BE49-F238E27FC236}">
                <a16:creationId xmlns:a16="http://schemas.microsoft.com/office/drawing/2014/main" id="{838E27A8-3449-5DFE-DEE1-9FFBA05F2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524756" y="2239337"/>
            <a:ext cx="4213813" cy="3775295"/>
          </a:xfrm>
        </p:spPr>
      </p:pic>
    </p:spTree>
    <p:extLst>
      <p:ext uri="{BB962C8B-B14F-4D97-AF65-F5344CB8AC3E}">
        <p14:creationId xmlns:p14="http://schemas.microsoft.com/office/powerpoint/2010/main" val="136223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2C740-D891-B4A4-EEE1-55140F04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Helping With the Flowers</a:t>
            </a:r>
          </a:p>
        </p:txBody>
      </p:sp>
      <p:pic>
        <p:nvPicPr>
          <p:cNvPr id="5" name="Content Placeholder 4" descr="A picture containing black and white, outdoor, person, monochrome">
            <a:extLst>
              <a:ext uri="{FF2B5EF4-FFF2-40B4-BE49-F238E27FC236}">
                <a16:creationId xmlns:a16="http://schemas.microsoft.com/office/drawing/2014/main" id="{44027820-FED4-9AFE-8970-0ACDA46DA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336611" y="2353902"/>
            <a:ext cx="4698746" cy="3938258"/>
          </a:xfrm>
        </p:spPr>
      </p:pic>
    </p:spTree>
    <p:extLst>
      <p:ext uri="{BB962C8B-B14F-4D97-AF65-F5344CB8AC3E}">
        <p14:creationId xmlns:p14="http://schemas.microsoft.com/office/powerpoint/2010/main" val="302982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43F3-4225-7E6F-0F7C-D374BC37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Inspecting the Flowers</a:t>
            </a:r>
          </a:p>
        </p:txBody>
      </p:sp>
      <p:pic>
        <p:nvPicPr>
          <p:cNvPr id="5" name="Content Placeholder 4" descr="A picture containing tree, outdoor, flower, monochrome photography&#10;&#10;Description automatically generated">
            <a:extLst>
              <a:ext uri="{FF2B5EF4-FFF2-40B4-BE49-F238E27FC236}">
                <a16:creationId xmlns:a16="http://schemas.microsoft.com/office/drawing/2014/main" id="{A31EA95B-C6D8-97BB-0B48-7D273155A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443126" y="2552185"/>
            <a:ext cx="4439216" cy="3602046"/>
          </a:xfrm>
        </p:spPr>
      </p:pic>
    </p:spTree>
    <p:extLst>
      <p:ext uri="{BB962C8B-B14F-4D97-AF65-F5344CB8AC3E}">
        <p14:creationId xmlns:p14="http://schemas.microsoft.com/office/powerpoint/2010/main" val="364052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6F0A-1D77-B501-8BC3-EB98DC70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Benefits of Gardening with Kids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507C0-5623-D194-9E38-4F8D36F8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Gardening teaches children responsibility since they have to water, feed, and weed their plants.</a:t>
            </a:r>
          </a:p>
        </p:txBody>
      </p:sp>
    </p:spTree>
    <p:extLst>
      <p:ext uri="{BB962C8B-B14F-4D97-AF65-F5344CB8AC3E}">
        <p14:creationId xmlns:p14="http://schemas.microsoft.com/office/powerpoint/2010/main" val="58861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E144-0A72-7151-F40F-BC896872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Benefits of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83FC-BE10-0912-0547-DB103F3A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Gardening teaches children where their food comes from.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Children receive botany lessons when they learn about plant parts and life cycles.</a:t>
            </a:r>
          </a:p>
        </p:txBody>
      </p:sp>
    </p:spTree>
    <p:extLst>
      <p:ext uri="{BB962C8B-B14F-4D97-AF65-F5344CB8AC3E}">
        <p14:creationId xmlns:p14="http://schemas.microsoft.com/office/powerpoint/2010/main" val="64308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D229-2608-58B1-99F9-C3FF4DDC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Benefits of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DE37-E647-DE63-CD1D-7BB88B20E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Gardening teaches sustainability when children learn about composting and rainwater harvesting.</a:t>
            </a:r>
          </a:p>
        </p:txBody>
      </p:sp>
    </p:spTree>
    <p:extLst>
      <p:ext uri="{BB962C8B-B14F-4D97-AF65-F5344CB8AC3E}">
        <p14:creationId xmlns:p14="http://schemas.microsoft.com/office/powerpoint/2010/main" val="341185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4660-4FC7-3929-26CB-F45E00FC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Benefits of Gardening with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4118-CB05-E1F3-7C2A-97072B504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Gardening teaches patience.  Children watch as plants change from day to day and week to week.  Select quick-growing plants for their first garden.</a:t>
            </a:r>
          </a:p>
        </p:txBody>
      </p:sp>
    </p:spTree>
    <p:extLst>
      <p:ext uri="{BB962C8B-B14F-4D97-AF65-F5344CB8AC3E}">
        <p14:creationId xmlns:p14="http://schemas.microsoft.com/office/powerpoint/2010/main" val="2316875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340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My Garden Memories</vt:lpstr>
      <vt:lpstr>Gardening With My Grandmother</vt:lpstr>
      <vt:lpstr>Enjoying the Berry Patch – With a Little Help From My Dad</vt:lpstr>
      <vt:lpstr>Helping With the Flowers</vt:lpstr>
      <vt:lpstr>Inspecting the Flowers</vt:lpstr>
      <vt:lpstr>Benefits of Gardening with Kids</vt:lpstr>
      <vt:lpstr>Benefits of Gardening with Kids</vt:lpstr>
      <vt:lpstr>Benefits of Gardening with Kids</vt:lpstr>
      <vt:lpstr>Benefits of Gardening with Kids</vt:lpstr>
      <vt:lpstr>Tips for Gardening with Kids</vt:lpstr>
      <vt:lpstr>Tips for Gardening with Kids</vt:lpstr>
      <vt:lpstr>Tips for Gardening with Kids</vt:lpstr>
      <vt:lpstr>Fun Garden Activities</vt:lpstr>
      <vt:lpstr>Fun Garden Activities</vt:lpstr>
      <vt:lpstr>Tips for Garden Activities</vt:lpstr>
      <vt:lpstr>Tips for Garden Activities</vt:lpstr>
      <vt:lpstr>Final Thought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Garden Memories</dc:title>
  <dc:creator>PAPA SLEDGE</dc:creator>
  <cp:lastModifiedBy>PAPA SLEDGE</cp:lastModifiedBy>
  <cp:revision>1</cp:revision>
  <dcterms:created xsi:type="dcterms:W3CDTF">2023-05-27T04:27:31Z</dcterms:created>
  <dcterms:modified xsi:type="dcterms:W3CDTF">2023-05-27T05:27:53Z</dcterms:modified>
</cp:coreProperties>
</file>